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41" r:id="rId2"/>
    <p:sldId id="642" r:id="rId3"/>
    <p:sldId id="643" r:id="rId4"/>
    <p:sldId id="644" r:id="rId5"/>
    <p:sldId id="645" r:id="rId6"/>
    <p:sldId id="646" r:id="rId7"/>
    <p:sldId id="64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261. KA HI BANGIN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Just As I Am</a:t>
            </a:r>
          </a:p>
          <a:p>
            <a:r>
              <a:rPr lang="en-US" sz="1500" dirty="0"/>
              <a:t>John 1:29</a:t>
            </a:r>
          </a:p>
          <a:p>
            <a:r>
              <a:rPr lang="en-US" sz="1500" dirty="0"/>
              <a:t>Charlotte Elliott, 1789-1871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Eb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61263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paulap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a’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47491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mittaw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khuamuhna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hauhna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in aw,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37056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55079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Sunglam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pualam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63992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Nongphel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ta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02833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dal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palsat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40679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160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261. KA HI BANGIN </vt:lpstr>
      <vt:lpstr>1</vt:lpstr>
      <vt:lpstr>2</vt:lpstr>
      <vt:lpstr>3</vt:lpstr>
      <vt:lpstr>4</vt:lpstr>
      <vt:lpstr>5</vt:lpstr>
      <vt:lpstr>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2018-12-14T14:46:07Z</dcterms:modified>
</cp:coreProperties>
</file>